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Proxima Nova"/>
      <p:regular r:id="rId15"/>
      <p:bold r:id="rId16"/>
      <p:italic r:id="rId17"/>
      <p:boldItalic r:id="rId18"/>
    </p:embeddedFont>
    <p:embeddedFont>
      <p:font typeface="Alfa Slab One"/>
      <p:regular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regular.fntdata"/><Relationship Id="rId14" Type="http://schemas.openxmlformats.org/officeDocument/2006/relationships/slide" Target="slides/slide9.xml"/><Relationship Id="rId17" Type="http://schemas.openxmlformats.org/officeDocument/2006/relationships/font" Target="fonts/ProximaNova-italic.fntdata"/><Relationship Id="rId16" Type="http://schemas.openxmlformats.org/officeDocument/2006/relationships/font" Target="fonts/ProximaNova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AlfaSlabOne-regular.fntdata"/><Relationship Id="rId6" Type="http://schemas.openxmlformats.org/officeDocument/2006/relationships/slide" Target="slides/slide1.xml"/><Relationship Id="rId18" Type="http://schemas.openxmlformats.org/officeDocument/2006/relationships/font" Target="fonts/ProximaNova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6db5f095e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6db5f095e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6c2602ec2a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6c2602ec2a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6c2602ec2a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6c2602ec2a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c2602ec2a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c2602ec2a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6c2602ec2a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6c2602ec2a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c2602ec2a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c2602ec2a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db5f095e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db5f095e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6db5f095e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6db5f095e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mailto:needlesslord@gmail.com" TargetMode="External"/><Relationship Id="rId4" Type="http://schemas.openxmlformats.org/officeDocument/2006/relationships/hyperlink" Target="https://needlesslord.github.io/GuacamoleMix/" TargetMode="External"/><Relationship Id="rId5" Type="http://schemas.openxmlformats.org/officeDocument/2006/relationships/image" Target="../media/image5.png"/><Relationship Id="rId6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Guacamole Mix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Why it should be the game of this year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About us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Our values:</a:t>
            </a:r>
            <a:endParaRPr sz="2400"/>
          </a:p>
          <a:p>
            <a:pPr indent="-349250" lvl="0" marL="457200" rtl="0" algn="l">
              <a:spcBef>
                <a:spcPts val="1600"/>
              </a:spcBef>
              <a:spcAft>
                <a:spcPts val="0"/>
              </a:spcAft>
              <a:buSzPts val="1900"/>
              <a:buChar char="★"/>
            </a:pPr>
            <a:r>
              <a:rPr lang="es" sz="1900"/>
              <a:t>Respect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★"/>
            </a:pPr>
            <a:r>
              <a:rPr lang="es" sz="1900"/>
              <a:t>Teamwork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★"/>
            </a:pPr>
            <a:r>
              <a:rPr lang="es" sz="1900"/>
              <a:t>Innovation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★"/>
            </a:pPr>
            <a:r>
              <a:rPr lang="es" sz="1900"/>
              <a:t>Co-leadership 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★"/>
            </a:pPr>
            <a:r>
              <a:rPr lang="es" sz="1900"/>
              <a:t>Take care of our team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64" name="Google Shape;64;p1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Facts and information:</a:t>
            </a:r>
            <a:endParaRPr sz="2400"/>
          </a:p>
          <a:p>
            <a:pPr indent="-349250" lvl="0" marL="457200" rtl="0" algn="l">
              <a:spcBef>
                <a:spcPts val="1600"/>
              </a:spcBef>
              <a:spcAft>
                <a:spcPts val="0"/>
              </a:spcAft>
              <a:buSzPts val="1900"/>
              <a:buChar char="★"/>
            </a:pPr>
            <a:r>
              <a:rPr lang="es" sz="1900"/>
              <a:t>We have never failed to get the job done in time  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★"/>
            </a:pPr>
            <a:r>
              <a:rPr lang="es" sz="1900"/>
              <a:t>The whole team is involved in all the process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★"/>
            </a:pPr>
            <a:r>
              <a:rPr lang="es" sz="1900"/>
              <a:t>Great results in a short time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★"/>
            </a:pPr>
            <a:r>
              <a:rPr lang="es" sz="1900"/>
              <a:t>Fresh and creative ideas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★"/>
            </a:pPr>
            <a:r>
              <a:rPr lang="es" sz="1900"/>
              <a:t>Trustworthy code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★"/>
            </a:pPr>
            <a:r>
              <a:rPr lang="es" sz="1900"/>
              <a:t>Accomplish more than expected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 game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b="1" lang="es" sz="2400"/>
              <a:t>Genre: </a:t>
            </a:r>
            <a:r>
              <a:rPr lang="es" sz="2400"/>
              <a:t>Family + Cooking + Party game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b="1" lang="es" sz="2400"/>
              <a:t>Type: </a:t>
            </a:r>
            <a:r>
              <a:rPr lang="es" sz="2400"/>
              <a:t>Cards game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b="1" lang="es" sz="2400"/>
              <a:t>Players:</a:t>
            </a:r>
            <a:r>
              <a:rPr lang="es" sz="2400"/>
              <a:t> 3-6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b="1" lang="es" sz="2400"/>
              <a:t>Game time: </a:t>
            </a:r>
            <a:r>
              <a:rPr lang="es" sz="2400"/>
              <a:t>45min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b="1" lang="es" sz="2400"/>
              <a:t>Goal: </a:t>
            </a:r>
            <a:r>
              <a:rPr lang="es" sz="2400"/>
              <a:t>Get the maximum points</a:t>
            </a:r>
            <a:endParaRPr sz="2400"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6500" y="1675500"/>
            <a:ext cx="3004575" cy="300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Who will play it and why?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b="1" lang="es" sz="2400"/>
              <a:t>Main target: </a:t>
            </a:r>
            <a:r>
              <a:rPr lang="es" sz="2400"/>
              <a:t>Families with children between the ages of 10 and 16 to play after lunch or dinner.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★"/>
            </a:pPr>
            <a:r>
              <a:rPr b="1" lang="es" sz="2400"/>
              <a:t>Our target in general: 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s" sz="2400"/>
              <a:t>Gender: All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s" sz="2400"/>
              <a:t>Age: All (family game, suitable for adults alone too)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Mechanics: what makes it different?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lang="es" sz="2400"/>
              <a:t>Fun dynamics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lang="es" sz="2400"/>
              <a:t>All the players have to pay attention to each turn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lang="es" sz="2400"/>
              <a:t>Party cards to </a:t>
            </a:r>
            <a:r>
              <a:rPr b="1" i="1" lang="es" sz="2400"/>
              <a:t>spice </a:t>
            </a:r>
            <a:r>
              <a:rPr lang="es" sz="2400"/>
              <a:t>up the game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lang="es" sz="2400"/>
              <a:t>Short and easy game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lang="es" sz="2400"/>
              <a:t>Ending doesn’t mean winning!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lang="es" sz="2400"/>
              <a:t>Competitive game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lang="es" sz="2400"/>
              <a:t>Easy set up and clean up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lang="es" sz="2400"/>
              <a:t>Easy to understand and grasp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Aesthetic: will people like it?</a:t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★"/>
            </a:pPr>
            <a:r>
              <a:rPr b="1" lang="es" sz="2400"/>
              <a:t>Pixel art and simple aesthetics</a:t>
            </a:r>
            <a:endParaRPr b="1" sz="2400"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4750" y="2044738"/>
            <a:ext cx="1714500" cy="252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1575" y="2044738"/>
            <a:ext cx="1714500" cy="252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17925" y="2044738"/>
            <a:ext cx="1714500" cy="252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Let’s talk about money</a:t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b="1" lang="es"/>
              <a:t>Initial budget:</a:t>
            </a:r>
            <a:r>
              <a:rPr lang="es"/>
              <a:t> 20.000</a:t>
            </a:r>
            <a:r>
              <a:rPr lang="es"/>
              <a:t>€ (publisher + crowdfindings)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b="1" lang="es"/>
              <a:t>Development:</a:t>
            </a:r>
            <a:r>
              <a:rPr lang="es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6-8 months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Team of 3 </a:t>
            </a:r>
            <a:r>
              <a:rPr lang="es"/>
              <a:t>designers/</a:t>
            </a:r>
            <a:r>
              <a:rPr lang="es"/>
              <a:t>d</a:t>
            </a:r>
            <a:r>
              <a:rPr lang="es"/>
              <a:t>evelopers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¼ budget for marketing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Testing: 2 months with volunteers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b="1" lang="es"/>
              <a:t>Price range of the game:</a:t>
            </a:r>
            <a:r>
              <a:rPr lang="es"/>
              <a:t> 10-20€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b="1" lang="es"/>
              <a:t>How many copies we expect to sell: </a:t>
            </a:r>
            <a:r>
              <a:rPr lang="es"/>
              <a:t> around 500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b="1" lang="es"/>
              <a:t>Future: 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Expansions (with new recipes and ingredients)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b="1" lang="es"/>
              <a:t>We already have sponsors! </a:t>
            </a:r>
            <a:r>
              <a:rPr lang="es"/>
              <a:t>For example, CITM and UPC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Contact us for further details!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2300" u="sng">
                <a:solidFill>
                  <a:schemeClr val="hlink"/>
                </a:solidFill>
                <a:hlinkClick r:id="rId3"/>
              </a:rPr>
              <a:t>needlesslord@gmail.com</a:t>
            </a:r>
            <a:endParaRPr sz="2300"/>
          </a:p>
        </p:txBody>
      </p:sp>
      <p:sp>
        <p:nvSpPr>
          <p:cNvPr id="105" name="Google Shape;105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2300" u="sng">
                <a:solidFill>
                  <a:schemeClr val="hlink"/>
                </a:solidFill>
                <a:hlinkClick r:id="rId4"/>
              </a:rPr>
              <a:t>https://needlesslord.github.io/GuacamoleMix/</a:t>
            </a:r>
            <a:endParaRPr sz="23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300"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38450" y="1757200"/>
            <a:ext cx="746400" cy="7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59150" y="1757200"/>
            <a:ext cx="746400" cy="7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 you for your attention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